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4924" r:id="rId5"/>
  </p:sldMasterIdLst>
  <p:notesMasterIdLst>
    <p:notesMasterId r:id="rId16"/>
  </p:notesMasterIdLst>
  <p:sldIdLst>
    <p:sldId id="2076137739" r:id="rId6"/>
    <p:sldId id="2076137894" r:id="rId7"/>
    <p:sldId id="2076137895" r:id="rId8"/>
    <p:sldId id="2076137883" r:id="rId9"/>
    <p:sldId id="2076137884" r:id="rId10"/>
    <p:sldId id="2076137885" r:id="rId11"/>
    <p:sldId id="2076137886" r:id="rId12"/>
    <p:sldId id="2076137887" r:id="rId13"/>
    <p:sldId id="2076137893" r:id="rId14"/>
    <p:sldId id="20761378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4B0CD561-C8A9-43F8-BF6D-B39A9D762E2A}">
          <p14:sldIdLst>
            <p14:sldId id="2076137739"/>
            <p14:sldId id="2076137894"/>
            <p14:sldId id="2076137895"/>
            <p14:sldId id="2076137883"/>
            <p14:sldId id="2076137884"/>
            <p14:sldId id="2076137885"/>
            <p14:sldId id="2076137886"/>
            <p14:sldId id="2076137887"/>
            <p14:sldId id="2076137893"/>
          </p14:sldIdLst>
        </p14:section>
        <p14:section name="Demo" id="{A97FA7A0-63FD-4F9B-95BF-8D34E79660CD}">
          <p14:sldIdLst>
            <p14:sldId id="20761378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8A618F-4378-B97D-0E68-65C580AE4810}" name="Kaiser Larsen" initials="KL" userId="S::kalarse@microsoft.com::8275e704-f1f8-4fe1-a9ff-7bd738bf64dc" providerId="AD"/>
  <p188:author id="{1904ECD9-1ECF-4E9E-D528-2DB10B713276}" name="Katie Cummiskey" initials="KC" userId="S::kacummis@microsoft.com::8543476f-8b92-4cbf-b185-c89d4651cdd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yle Luikart" initials="KL" lastIdx="45" clrIdx="0">
    <p:extLst>
      <p:ext uri="{19B8F6BF-5375-455C-9EA6-DF929625EA0E}">
        <p15:presenceInfo xmlns:p15="http://schemas.microsoft.com/office/powerpoint/2012/main" userId="S::Kyle@2a.consulting::cc0bb450-253e-469e-832b-61acd4564af8" providerId="AD"/>
      </p:ext>
    </p:extLst>
  </p:cmAuthor>
  <p:cmAuthor id="2" name="Katie Cummiskey" initials="KC" lastIdx="3" clrIdx="1">
    <p:extLst>
      <p:ext uri="{19B8F6BF-5375-455C-9EA6-DF929625EA0E}">
        <p15:presenceInfo xmlns:p15="http://schemas.microsoft.com/office/powerpoint/2012/main" userId="S::kacummis@microsoft.com::8543476f-8b92-4cbf-b185-c89d4651cd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6E6E6"/>
    <a:srgbClr val="00000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EC28D8-0AA9-4FF9-9359-7A24808E978C}" v="117" dt="2022-04-01T17:55:11.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7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ma Dantuluri" userId="S::varma.dantuluri@ey.com::32460fd3-45e0-49cd-a7f4-0de0a50d94d2" providerId="AD" clId="Web-{71D85089-06BB-4982-86B2-36436CDB4AFD}"/>
    <pc:docChg chg="addSld delSld modSld sldOrd modSection">
      <pc:chgData name="Varma Dantuluri" userId="S::varma.dantuluri@ey.com::32460fd3-45e0-49cd-a7f4-0de0a50d94d2" providerId="AD" clId="Web-{71D85089-06BB-4982-86B2-36436CDB4AFD}" dt="2022-03-30T15:21:03.406" v="65" actId="20577"/>
      <pc:docMkLst>
        <pc:docMk/>
      </pc:docMkLst>
      <pc:sldChg chg="modSp">
        <pc:chgData name="Varma Dantuluri" userId="S::varma.dantuluri@ey.com::32460fd3-45e0-49cd-a7f4-0de0a50d94d2" providerId="AD" clId="Web-{71D85089-06BB-4982-86B2-36436CDB4AFD}" dt="2022-03-30T15:20:17.295" v="34" actId="20577"/>
        <pc:sldMkLst>
          <pc:docMk/>
          <pc:sldMk cId="2305722764" sldId="2076137739"/>
        </pc:sldMkLst>
        <pc:spChg chg="mod">
          <ac:chgData name="Varma Dantuluri" userId="S::varma.dantuluri@ey.com::32460fd3-45e0-49cd-a7f4-0de0a50d94d2" providerId="AD" clId="Web-{71D85089-06BB-4982-86B2-36436CDB4AFD}" dt="2022-03-30T15:20:07.435" v="27" actId="20577"/>
          <ac:spMkLst>
            <pc:docMk/>
            <pc:sldMk cId="2305722764" sldId="2076137739"/>
            <ac:spMk id="2" creationId="{4CD3F06D-FEAC-4B2F-B67F-86818F7A4CE5}"/>
          </ac:spMkLst>
        </pc:spChg>
        <pc:spChg chg="mod">
          <ac:chgData name="Varma Dantuluri" userId="S::varma.dantuluri@ey.com::32460fd3-45e0-49cd-a7f4-0de0a50d94d2" providerId="AD" clId="Web-{71D85089-06BB-4982-86B2-36436CDB4AFD}" dt="2022-03-30T15:20:17.295" v="34" actId="20577"/>
          <ac:spMkLst>
            <pc:docMk/>
            <pc:sldMk cId="2305722764" sldId="2076137739"/>
            <ac:spMk id="3" creationId="{FC5AC790-04B4-4EC4-B095-1D65550F7FA5}"/>
          </ac:spMkLst>
        </pc:spChg>
      </pc:sldChg>
      <pc:sldChg chg="modSp new ord">
        <pc:chgData name="Varma Dantuluri" userId="S::varma.dantuluri@ey.com::32460fd3-45e0-49cd-a7f4-0de0a50d94d2" providerId="AD" clId="Web-{71D85089-06BB-4982-86B2-36436CDB4AFD}" dt="2022-03-30T15:20:49.811" v="54" actId="20577"/>
        <pc:sldMkLst>
          <pc:docMk/>
          <pc:sldMk cId="1385763198" sldId="2076137894"/>
        </pc:sldMkLst>
        <pc:spChg chg="mod">
          <ac:chgData name="Varma Dantuluri" userId="S::varma.dantuluri@ey.com::32460fd3-45e0-49cd-a7f4-0de0a50d94d2" providerId="AD" clId="Web-{71D85089-06BB-4982-86B2-36436CDB4AFD}" dt="2022-03-30T15:20:49.811" v="54" actId="20577"/>
          <ac:spMkLst>
            <pc:docMk/>
            <pc:sldMk cId="1385763198" sldId="2076137894"/>
            <ac:spMk id="2" creationId="{9DE64613-61E9-74AA-57BE-DDF8D574A629}"/>
          </ac:spMkLst>
        </pc:spChg>
      </pc:sldChg>
      <pc:sldChg chg="new del">
        <pc:chgData name="Varma Dantuluri" userId="S::varma.dantuluri@ey.com::32460fd3-45e0-49cd-a7f4-0de0a50d94d2" providerId="AD" clId="Web-{71D85089-06BB-4982-86B2-36436CDB4AFD}" dt="2022-03-30T15:20:29.795" v="36"/>
        <pc:sldMkLst>
          <pc:docMk/>
          <pc:sldMk cId="3190651126" sldId="2076137894"/>
        </pc:sldMkLst>
      </pc:sldChg>
      <pc:sldChg chg="modSp new">
        <pc:chgData name="Varma Dantuluri" userId="S::varma.dantuluri@ey.com::32460fd3-45e0-49cd-a7f4-0de0a50d94d2" providerId="AD" clId="Web-{71D85089-06BB-4982-86B2-36436CDB4AFD}" dt="2022-03-30T15:21:03.406" v="65" actId="20577"/>
        <pc:sldMkLst>
          <pc:docMk/>
          <pc:sldMk cId="2247938442" sldId="2076137895"/>
        </pc:sldMkLst>
        <pc:spChg chg="mod">
          <ac:chgData name="Varma Dantuluri" userId="S::varma.dantuluri@ey.com::32460fd3-45e0-49cd-a7f4-0de0a50d94d2" providerId="AD" clId="Web-{71D85089-06BB-4982-86B2-36436CDB4AFD}" dt="2022-03-30T15:21:03.406" v="65" actId="20577"/>
          <ac:spMkLst>
            <pc:docMk/>
            <pc:sldMk cId="2247938442" sldId="2076137895"/>
            <ac:spMk id="2" creationId="{0AAE51D2-8EB3-B1EA-280D-3F3140346AD4}"/>
          </ac:spMkLst>
        </pc:spChg>
      </pc:sldChg>
    </pc:docChg>
  </pc:docChgLst>
  <pc:docChgLst>
    <pc:chgData name="Rahul Vats" userId="3ab8cd41-31af-481d-aef0-69227441f5de" providerId="ADAL" clId="{93EC28D8-0AA9-4FF9-9359-7A24808E978C}"/>
    <pc:docChg chg="undo custSel delSld modSld sldOrd modSection">
      <pc:chgData name="Rahul Vats" userId="3ab8cd41-31af-481d-aef0-69227441f5de" providerId="ADAL" clId="{93EC28D8-0AA9-4FF9-9359-7A24808E978C}" dt="2022-04-01T17:55:11.334" v="186" actId="20577"/>
      <pc:docMkLst>
        <pc:docMk/>
      </pc:docMkLst>
      <pc:sldChg chg="modSp mod">
        <pc:chgData name="Rahul Vats" userId="3ab8cd41-31af-481d-aef0-69227441f5de" providerId="ADAL" clId="{93EC28D8-0AA9-4FF9-9359-7A24808E978C}" dt="2022-04-01T17:55:11.334" v="186" actId="20577"/>
        <pc:sldMkLst>
          <pc:docMk/>
          <pc:sldMk cId="2305722764" sldId="2076137739"/>
        </pc:sldMkLst>
        <pc:spChg chg="mod">
          <ac:chgData name="Rahul Vats" userId="3ab8cd41-31af-481d-aef0-69227441f5de" providerId="ADAL" clId="{93EC28D8-0AA9-4FF9-9359-7A24808E978C}" dt="2022-04-01T17:55:11.334" v="186" actId="20577"/>
          <ac:spMkLst>
            <pc:docMk/>
            <pc:sldMk cId="2305722764" sldId="2076137739"/>
            <ac:spMk id="3" creationId="{FC5AC790-04B4-4EC4-B095-1D65550F7FA5}"/>
          </ac:spMkLst>
        </pc:spChg>
      </pc:sldChg>
      <pc:sldChg chg="del">
        <pc:chgData name="Rahul Vats" userId="3ab8cd41-31af-481d-aef0-69227441f5de" providerId="ADAL" clId="{93EC28D8-0AA9-4FF9-9359-7A24808E978C}" dt="2022-04-01T17:48:42.977" v="154" actId="47"/>
        <pc:sldMkLst>
          <pc:docMk/>
          <pc:sldMk cId="3268926907" sldId="2076137861"/>
        </pc:sldMkLst>
      </pc:sldChg>
      <pc:sldChg chg="ord">
        <pc:chgData name="Rahul Vats" userId="3ab8cd41-31af-481d-aef0-69227441f5de" providerId="ADAL" clId="{93EC28D8-0AA9-4FF9-9359-7A24808E978C}" dt="2022-04-01T17:48:34.151" v="153"/>
        <pc:sldMkLst>
          <pc:docMk/>
          <pc:sldMk cId="3712585870" sldId="2076137888"/>
        </pc:sldMkLst>
      </pc:sldChg>
      <pc:sldChg chg="ord">
        <pc:chgData name="Rahul Vats" userId="3ab8cd41-31af-481d-aef0-69227441f5de" providerId="ADAL" clId="{93EC28D8-0AA9-4FF9-9359-7A24808E978C}" dt="2022-04-01T17:50:00.368" v="162"/>
        <pc:sldMkLst>
          <pc:docMk/>
          <pc:sldMk cId="808451833" sldId="2076137889"/>
        </pc:sldMkLst>
      </pc:sldChg>
      <pc:sldChg chg="ord">
        <pc:chgData name="Rahul Vats" userId="3ab8cd41-31af-481d-aef0-69227441f5de" providerId="ADAL" clId="{93EC28D8-0AA9-4FF9-9359-7A24808E978C}" dt="2022-04-01T17:50:00.368" v="162"/>
        <pc:sldMkLst>
          <pc:docMk/>
          <pc:sldMk cId="2391190114" sldId="2076137890"/>
        </pc:sldMkLst>
      </pc:sldChg>
      <pc:sldChg chg="ord">
        <pc:chgData name="Rahul Vats" userId="3ab8cd41-31af-481d-aef0-69227441f5de" providerId="ADAL" clId="{93EC28D8-0AA9-4FF9-9359-7A24808E978C}" dt="2022-04-01T17:50:06.084" v="164"/>
        <pc:sldMkLst>
          <pc:docMk/>
          <pc:sldMk cId="3459827335" sldId="2076137891"/>
        </pc:sldMkLst>
      </pc:sldChg>
      <pc:sldChg chg="ord">
        <pc:chgData name="Rahul Vats" userId="3ab8cd41-31af-481d-aef0-69227441f5de" providerId="ADAL" clId="{93EC28D8-0AA9-4FF9-9359-7A24808E978C}" dt="2022-04-01T17:50:07.987" v="166"/>
        <pc:sldMkLst>
          <pc:docMk/>
          <pc:sldMk cId="2028380092" sldId="2076137892"/>
        </pc:sldMkLst>
      </pc:sldChg>
      <pc:sldChg chg="ord">
        <pc:chgData name="Rahul Vats" userId="3ab8cd41-31af-481d-aef0-69227441f5de" providerId="ADAL" clId="{93EC28D8-0AA9-4FF9-9359-7A24808E978C}" dt="2022-04-01T17:50:13.385" v="168"/>
        <pc:sldMkLst>
          <pc:docMk/>
          <pc:sldMk cId="3725034242" sldId="2076137893"/>
        </pc:sldMkLst>
      </pc:sldChg>
      <pc:sldChg chg="addSp delSp modSp mod">
        <pc:chgData name="Rahul Vats" userId="3ab8cd41-31af-481d-aef0-69227441f5de" providerId="ADAL" clId="{93EC28D8-0AA9-4FF9-9359-7A24808E978C}" dt="2022-04-01T17:46:14.943" v="95" actId="20577"/>
        <pc:sldMkLst>
          <pc:docMk/>
          <pc:sldMk cId="1385763198" sldId="2076137894"/>
        </pc:sldMkLst>
        <pc:spChg chg="del">
          <ac:chgData name="Rahul Vats" userId="3ab8cd41-31af-481d-aef0-69227441f5de" providerId="ADAL" clId="{93EC28D8-0AA9-4FF9-9359-7A24808E978C}" dt="2022-04-01T17:44:52.227" v="2" actId="478"/>
          <ac:spMkLst>
            <pc:docMk/>
            <pc:sldMk cId="1385763198" sldId="2076137894"/>
            <ac:spMk id="2" creationId="{9DE64613-61E9-74AA-57BE-DDF8D574A629}"/>
          </ac:spMkLst>
        </pc:spChg>
        <pc:spChg chg="del">
          <ac:chgData name="Rahul Vats" userId="3ab8cd41-31af-481d-aef0-69227441f5de" providerId="ADAL" clId="{93EC28D8-0AA9-4FF9-9359-7A24808E978C}" dt="2022-04-01T17:44:58.501" v="4" actId="478"/>
          <ac:spMkLst>
            <pc:docMk/>
            <pc:sldMk cId="1385763198" sldId="2076137894"/>
            <ac:spMk id="3" creationId="{166CD0F7-2761-3F73-6378-22A4E5E7367E}"/>
          </ac:spMkLst>
        </pc:spChg>
        <pc:spChg chg="add del mod">
          <ac:chgData name="Rahul Vats" userId="3ab8cd41-31af-481d-aef0-69227441f5de" providerId="ADAL" clId="{93EC28D8-0AA9-4FF9-9359-7A24808E978C}" dt="2022-04-01T17:44:48.290" v="1"/>
          <ac:spMkLst>
            <pc:docMk/>
            <pc:sldMk cId="1385763198" sldId="2076137894"/>
            <ac:spMk id="4" creationId="{4FBA616D-9189-4111-8C25-C44437C46A56}"/>
          </ac:spMkLst>
        </pc:spChg>
        <pc:spChg chg="add del mod">
          <ac:chgData name="Rahul Vats" userId="3ab8cd41-31af-481d-aef0-69227441f5de" providerId="ADAL" clId="{93EC28D8-0AA9-4FF9-9359-7A24808E978C}" dt="2022-04-01T17:44:54.345" v="3" actId="478"/>
          <ac:spMkLst>
            <pc:docMk/>
            <pc:sldMk cId="1385763198" sldId="2076137894"/>
            <ac:spMk id="7" creationId="{F632C4D3-D576-4E56-AE87-0EEEA58F9AB7}"/>
          </ac:spMkLst>
        </pc:spChg>
        <pc:spChg chg="add mod">
          <ac:chgData name="Rahul Vats" userId="3ab8cd41-31af-481d-aef0-69227441f5de" providerId="ADAL" clId="{93EC28D8-0AA9-4FF9-9359-7A24808E978C}" dt="2022-04-01T17:44:59.725" v="5"/>
          <ac:spMkLst>
            <pc:docMk/>
            <pc:sldMk cId="1385763198" sldId="2076137894"/>
            <ac:spMk id="8" creationId="{17164D7A-0D05-45F2-A1D5-A53CB8F443BF}"/>
          </ac:spMkLst>
        </pc:spChg>
        <pc:graphicFrameChg chg="add del mod">
          <ac:chgData name="Rahul Vats" userId="3ab8cd41-31af-481d-aef0-69227441f5de" providerId="ADAL" clId="{93EC28D8-0AA9-4FF9-9359-7A24808E978C}" dt="2022-04-01T17:44:48.290" v="1"/>
          <ac:graphicFrameMkLst>
            <pc:docMk/>
            <pc:sldMk cId="1385763198" sldId="2076137894"/>
            <ac:graphicFrameMk id="5" creationId="{2EB7D7A2-CC60-426C-8C66-87761F95F491}"/>
          </ac:graphicFrameMkLst>
        </pc:graphicFrameChg>
        <pc:graphicFrameChg chg="add mod">
          <ac:chgData name="Rahul Vats" userId="3ab8cd41-31af-481d-aef0-69227441f5de" providerId="ADAL" clId="{93EC28D8-0AA9-4FF9-9359-7A24808E978C}" dt="2022-04-01T17:46:14.943" v="95" actId="20577"/>
          <ac:graphicFrameMkLst>
            <pc:docMk/>
            <pc:sldMk cId="1385763198" sldId="2076137894"/>
            <ac:graphicFrameMk id="9" creationId="{3D4ECB7B-662E-4F4F-9940-725A9148BB4F}"/>
          </ac:graphicFrameMkLst>
        </pc:graphicFrameChg>
      </pc:sldChg>
      <pc:sldChg chg="addSp delSp modSp mod">
        <pc:chgData name="Rahul Vats" userId="3ab8cd41-31af-481d-aef0-69227441f5de" providerId="ADAL" clId="{93EC28D8-0AA9-4FF9-9359-7A24808E978C}" dt="2022-04-01T17:48:11.824" v="151" actId="20577"/>
        <pc:sldMkLst>
          <pc:docMk/>
          <pc:sldMk cId="2247938442" sldId="2076137895"/>
        </pc:sldMkLst>
        <pc:spChg chg="mod">
          <ac:chgData name="Rahul Vats" userId="3ab8cd41-31af-481d-aef0-69227441f5de" providerId="ADAL" clId="{93EC28D8-0AA9-4FF9-9359-7A24808E978C}" dt="2022-04-01T17:47:12.667" v="104" actId="1076"/>
          <ac:spMkLst>
            <pc:docMk/>
            <pc:sldMk cId="2247938442" sldId="2076137895"/>
            <ac:spMk id="2" creationId="{0AAE51D2-8EB3-B1EA-280D-3F3140346AD4}"/>
          </ac:spMkLst>
        </pc:spChg>
        <pc:spChg chg="del mod">
          <ac:chgData name="Rahul Vats" userId="3ab8cd41-31af-481d-aef0-69227441f5de" providerId="ADAL" clId="{93EC28D8-0AA9-4FF9-9359-7A24808E978C}" dt="2022-04-01T17:47:22.260" v="106" actId="478"/>
          <ac:spMkLst>
            <pc:docMk/>
            <pc:sldMk cId="2247938442" sldId="2076137895"/>
            <ac:spMk id="3" creationId="{544C4520-7EDE-CA59-DD71-3AD5DBC0B696}"/>
          </ac:spMkLst>
        </pc:spChg>
        <pc:spChg chg="add mod">
          <ac:chgData name="Rahul Vats" userId="3ab8cd41-31af-481d-aef0-69227441f5de" providerId="ADAL" clId="{93EC28D8-0AA9-4FF9-9359-7A24808E978C}" dt="2022-04-01T17:47:29.754" v="107"/>
          <ac:spMkLst>
            <pc:docMk/>
            <pc:sldMk cId="2247938442" sldId="2076137895"/>
            <ac:spMk id="5" creationId="{3F921B94-6B8A-4611-8AF6-AACFA7279937}"/>
          </ac:spMkLst>
        </pc:spChg>
        <pc:spChg chg="add mod">
          <ac:chgData name="Rahul Vats" userId="3ab8cd41-31af-481d-aef0-69227441f5de" providerId="ADAL" clId="{93EC28D8-0AA9-4FF9-9359-7A24808E978C}" dt="2022-04-01T17:48:02.595" v="145"/>
          <ac:spMkLst>
            <pc:docMk/>
            <pc:sldMk cId="2247938442" sldId="2076137895"/>
            <ac:spMk id="6" creationId="{DA777876-4D93-4FDA-9F0D-449B43A022E2}"/>
          </ac:spMkLst>
        </pc:spChg>
        <pc:spChg chg="add mod">
          <ac:chgData name="Rahul Vats" userId="3ab8cd41-31af-481d-aef0-69227441f5de" providerId="ADAL" clId="{93EC28D8-0AA9-4FF9-9359-7A24808E978C}" dt="2022-04-01T17:48:04.177" v="146"/>
          <ac:spMkLst>
            <pc:docMk/>
            <pc:sldMk cId="2247938442" sldId="2076137895"/>
            <ac:spMk id="8" creationId="{DB8FF069-FD55-4C4A-99F9-E77ABBF7985F}"/>
          </ac:spMkLst>
        </pc:spChg>
        <pc:spChg chg="add mod">
          <ac:chgData name="Rahul Vats" userId="3ab8cd41-31af-481d-aef0-69227441f5de" providerId="ADAL" clId="{93EC28D8-0AA9-4FF9-9359-7A24808E978C}" dt="2022-04-01T17:48:11.824" v="151" actId="20577"/>
          <ac:spMkLst>
            <pc:docMk/>
            <pc:sldMk cId="2247938442" sldId="2076137895"/>
            <ac:spMk id="9" creationId="{F95DC87B-6CF5-4C26-93DB-A7D9A3D6741D}"/>
          </ac:spMkLst>
        </pc:spChg>
        <pc:grpChg chg="add mod">
          <ac:chgData name="Rahul Vats" userId="3ab8cd41-31af-481d-aef0-69227441f5de" providerId="ADAL" clId="{93EC28D8-0AA9-4FF9-9359-7A24808E978C}" dt="2022-04-01T17:47:34.293" v="108" actId="1076"/>
          <ac:grpSpMkLst>
            <pc:docMk/>
            <pc:sldMk cId="2247938442" sldId="2076137895"/>
            <ac:grpSpMk id="4" creationId="{45BAAA03-0092-43FE-AC0D-459AB664A971}"/>
          </ac:grpSpMkLst>
        </pc:grpChg>
        <pc:grpChg chg="add mod">
          <ac:chgData name="Rahul Vats" userId="3ab8cd41-31af-481d-aef0-69227441f5de" providerId="ADAL" clId="{93EC28D8-0AA9-4FF9-9359-7A24808E978C}" dt="2022-04-01T17:48:08.866" v="147" actId="1076"/>
          <ac:grpSpMkLst>
            <pc:docMk/>
            <pc:sldMk cId="2247938442" sldId="2076137895"/>
            <ac:grpSpMk id="7" creationId="{596724F2-90F9-4ED6-A437-E59F26913A82}"/>
          </ac:grpSpMkLst>
        </pc:gr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4404A-5F70-4B15-8447-C23FE385850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56DEFC-8B55-4985-AA3B-050AA1315C51}">
      <dgm:prSet/>
      <dgm:spPr/>
      <dgm:t>
        <a:bodyPr/>
        <a:lstStyle/>
        <a:p>
          <a:r>
            <a:rPr lang="en-US" b="0" i="0" dirty="0"/>
            <a:t>Introduction to Power BI and how to use it in conjunction with other Azure Products such as Azure Synapse Analytics</a:t>
          </a:r>
          <a:endParaRPr lang="en-US" dirty="0"/>
        </a:p>
      </dgm:t>
    </dgm:pt>
    <dgm:pt modelId="{80D5919F-DEEF-401C-8655-0ADC799CDBBC}" type="parTrans" cxnId="{7AB0C29F-7586-46EC-9BB4-CAF650B87E60}">
      <dgm:prSet/>
      <dgm:spPr/>
      <dgm:t>
        <a:bodyPr/>
        <a:lstStyle/>
        <a:p>
          <a:endParaRPr lang="en-US" sz="1600"/>
        </a:p>
      </dgm:t>
    </dgm:pt>
    <dgm:pt modelId="{F9DEF0FC-08BF-4FB7-9CAB-90717B4CCCCD}" type="sibTrans" cxnId="{7AB0C29F-7586-46EC-9BB4-CAF650B87E60}">
      <dgm:prSet/>
      <dgm:spPr/>
      <dgm:t>
        <a:bodyPr/>
        <a:lstStyle/>
        <a:p>
          <a:endParaRPr lang="en-US"/>
        </a:p>
      </dgm:t>
    </dgm:pt>
    <dgm:pt modelId="{235FCD64-5998-4238-8EC1-5151B2106DFC}">
      <dgm:prSet/>
      <dgm:spPr/>
      <dgm:t>
        <a:bodyPr/>
        <a:lstStyle/>
        <a:p>
          <a:r>
            <a:rPr lang="en-US" b="0" i="0" dirty="0"/>
            <a:t>Identify ways you can solve real-world problems for clients with Azure cloud technologies​ and Power BI</a:t>
          </a:r>
          <a:endParaRPr lang="en-US" dirty="0"/>
        </a:p>
      </dgm:t>
    </dgm:pt>
    <dgm:pt modelId="{F2DCC203-9650-46CF-A330-9AF01ECF7012}" type="parTrans" cxnId="{A7AF7C3F-C8B1-4A8A-91FC-7FB64D29B9F8}">
      <dgm:prSet/>
      <dgm:spPr/>
      <dgm:t>
        <a:bodyPr/>
        <a:lstStyle/>
        <a:p>
          <a:endParaRPr lang="en-US" sz="1600"/>
        </a:p>
      </dgm:t>
    </dgm:pt>
    <dgm:pt modelId="{6D17F088-25EB-4376-B0CF-505E058022BF}" type="sibTrans" cxnId="{A7AF7C3F-C8B1-4A8A-91FC-7FB64D29B9F8}">
      <dgm:prSet/>
      <dgm:spPr/>
      <dgm:t>
        <a:bodyPr/>
        <a:lstStyle/>
        <a:p>
          <a:endParaRPr lang="en-US"/>
        </a:p>
      </dgm:t>
    </dgm:pt>
    <dgm:pt modelId="{D4DF81F4-CAC1-461F-AF33-E6C2DA954886}">
      <dgm:prSet/>
      <dgm:spPr/>
      <dgm:t>
        <a:bodyPr/>
        <a:lstStyle/>
        <a:p>
          <a:r>
            <a:rPr lang="en-US" b="0" i="0" dirty="0"/>
            <a:t>Apply your learnings to a hands-on build based on a common business challenge​</a:t>
          </a:r>
          <a:endParaRPr lang="en-US" dirty="0"/>
        </a:p>
      </dgm:t>
    </dgm:pt>
    <dgm:pt modelId="{FB80879C-A263-4990-AD03-9BCACE7F03F3}" type="parTrans" cxnId="{37C6574F-472B-48FF-8691-3A7D9017D8BD}">
      <dgm:prSet/>
      <dgm:spPr/>
      <dgm:t>
        <a:bodyPr/>
        <a:lstStyle/>
        <a:p>
          <a:endParaRPr lang="en-US" sz="1600"/>
        </a:p>
      </dgm:t>
    </dgm:pt>
    <dgm:pt modelId="{755F3AB0-A127-4503-A9FB-A4150132855E}" type="sibTrans" cxnId="{37C6574F-472B-48FF-8691-3A7D9017D8BD}">
      <dgm:prSet/>
      <dgm:spPr/>
      <dgm:t>
        <a:bodyPr/>
        <a:lstStyle/>
        <a:p>
          <a:endParaRPr lang="en-US"/>
        </a:p>
      </dgm:t>
    </dgm:pt>
    <dgm:pt modelId="{B5926B8A-5B0D-453A-846F-A10C52234135}" type="pres">
      <dgm:prSet presAssocID="{8804404A-5F70-4B15-8447-C23FE3858505}" presName="root" presStyleCnt="0">
        <dgm:presLayoutVars>
          <dgm:dir/>
          <dgm:resizeHandles val="exact"/>
        </dgm:presLayoutVars>
      </dgm:prSet>
      <dgm:spPr/>
    </dgm:pt>
    <dgm:pt modelId="{18227DC7-546B-42F3-A5E2-095630D33CFF}" type="pres">
      <dgm:prSet presAssocID="{0056DEFC-8B55-4985-AA3B-050AA1315C51}" presName="compNode" presStyleCnt="0"/>
      <dgm:spPr/>
    </dgm:pt>
    <dgm:pt modelId="{F2903E74-CDE0-4EBB-9899-233A3C251DE8}" type="pres">
      <dgm:prSet presAssocID="{0056DEFC-8B55-4985-AA3B-050AA1315C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D0261C6-A918-421A-BA79-E68315CD303E}" type="pres">
      <dgm:prSet presAssocID="{0056DEFC-8B55-4985-AA3B-050AA1315C51}" presName="spaceRect" presStyleCnt="0"/>
      <dgm:spPr/>
    </dgm:pt>
    <dgm:pt modelId="{8DE8D81D-389F-431F-AD46-01EF061615F5}" type="pres">
      <dgm:prSet presAssocID="{0056DEFC-8B55-4985-AA3B-050AA1315C51}" presName="textRect" presStyleLbl="revTx" presStyleIdx="0" presStyleCnt="3" custScaleX="122431">
        <dgm:presLayoutVars>
          <dgm:chMax val="1"/>
          <dgm:chPref val="1"/>
        </dgm:presLayoutVars>
      </dgm:prSet>
      <dgm:spPr/>
    </dgm:pt>
    <dgm:pt modelId="{7A71C204-1215-4383-82D4-8EC7CEA6E8A5}" type="pres">
      <dgm:prSet presAssocID="{F9DEF0FC-08BF-4FB7-9CAB-90717B4CCCCD}" presName="sibTrans" presStyleCnt="0"/>
      <dgm:spPr/>
    </dgm:pt>
    <dgm:pt modelId="{5A4F4756-CB61-47DC-80E3-6FA90C5D0E8D}" type="pres">
      <dgm:prSet presAssocID="{235FCD64-5998-4238-8EC1-5151B2106DFC}" presName="compNode" presStyleCnt="0"/>
      <dgm:spPr/>
    </dgm:pt>
    <dgm:pt modelId="{ED95CC2B-3B93-458C-A555-C8105F4D92BB}" type="pres">
      <dgm:prSet presAssocID="{235FCD64-5998-4238-8EC1-5151B2106D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0EFE63C-7DE4-475B-8CA3-EBB000FDD33C}" type="pres">
      <dgm:prSet presAssocID="{235FCD64-5998-4238-8EC1-5151B2106DFC}" presName="spaceRect" presStyleCnt="0"/>
      <dgm:spPr/>
    </dgm:pt>
    <dgm:pt modelId="{0FB92926-A2B2-4BD1-B1E2-736F72126F28}" type="pres">
      <dgm:prSet presAssocID="{235FCD64-5998-4238-8EC1-5151B2106DFC}" presName="textRect" presStyleLbl="revTx" presStyleIdx="1" presStyleCnt="3">
        <dgm:presLayoutVars>
          <dgm:chMax val="1"/>
          <dgm:chPref val="1"/>
        </dgm:presLayoutVars>
      </dgm:prSet>
      <dgm:spPr/>
    </dgm:pt>
    <dgm:pt modelId="{69AE5512-D261-4772-A0A3-B835BC3F0203}" type="pres">
      <dgm:prSet presAssocID="{6D17F088-25EB-4376-B0CF-505E058022BF}" presName="sibTrans" presStyleCnt="0"/>
      <dgm:spPr/>
    </dgm:pt>
    <dgm:pt modelId="{6CE48D08-A8A7-4984-BBA6-7EE401914586}" type="pres">
      <dgm:prSet presAssocID="{D4DF81F4-CAC1-461F-AF33-E6C2DA954886}" presName="compNode" presStyleCnt="0"/>
      <dgm:spPr/>
    </dgm:pt>
    <dgm:pt modelId="{42C1B305-EFC4-4ED8-BC25-3FCF0A87417A}" type="pres">
      <dgm:prSet presAssocID="{D4DF81F4-CAC1-461F-AF33-E6C2DA9548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394688C2-AF56-4617-837A-0E0E1E29FDAE}" type="pres">
      <dgm:prSet presAssocID="{D4DF81F4-CAC1-461F-AF33-E6C2DA954886}" presName="spaceRect" presStyleCnt="0"/>
      <dgm:spPr/>
    </dgm:pt>
    <dgm:pt modelId="{971ED93C-A68F-4A3E-978E-152BE08E7493}" type="pres">
      <dgm:prSet presAssocID="{D4DF81F4-CAC1-461F-AF33-E6C2DA954886}" presName="textRect" presStyleLbl="revTx" presStyleIdx="2" presStyleCnt="3">
        <dgm:presLayoutVars>
          <dgm:chMax val="1"/>
          <dgm:chPref val="1"/>
        </dgm:presLayoutVars>
      </dgm:prSet>
      <dgm:spPr/>
    </dgm:pt>
  </dgm:ptLst>
  <dgm:cxnLst>
    <dgm:cxn modelId="{C1CA5127-5D9E-7C4D-B599-9F5A2B464DB6}" type="presOf" srcId="{8804404A-5F70-4B15-8447-C23FE3858505}" destId="{B5926B8A-5B0D-453A-846F-A10C52234135}" srcOrd="0" destOrd="0" presId="urn:microsoft.com/office/officeart/2018/2/layout/IconLabelList"/>
    <dgm:cxn modelId="{A7AF7C3F-C8B1-4A8A-91FC-7FB64D29B9F8}" srcId="{8804404A-5F70-4B15-8447-C23FE3858505}" destId="{235FCD64-5998-4238-8EC1-5151B2106DFC}" srcOrd="1" destOrd="0" parTransId="{F2DCC203-9650-46CF-A330-9AF01ECF7012}" sibTransId="{6D17F088-25EB-4376-B0CF-505E058022BF}"/>
    <dgm:cxn modelId="{37C6574F-472B-48FF-8691-3A7D9017D8BD}" srcId="{8804404A-5F70-4B15-8447-C23FE3858505}" destId="{D4DF81F4-CAC1-461F-AF33-E6C2DA954886}" srcOrd="2" destOrd="0" parTransId="{FB80879C-A263-4990-AD03-9BCACE7F03F3}" sibTransId="{755F3AB0-A127-4503-A9FB-A4150132855E}"/>
    <dgm:cxn modelId="{570FC350-B6B7-2748-BE41-24D2A5EE357C}" type="presOf" srcId="{235FCD64-5998-4238-8EC1-5151B2106DFC}" destId="{0FB92926-A2B2-4BD1-B1E2-736F72126F28}" srcOrd="0" destOrd="0" presId="urn:microsoft.com/office/officeart/2018/2/layout/IconLabelList"/>
    <dgm:cxn modelId="{0BB42286-37FB-7B4D-9B05-9C83C4CD8C0B}" type="presOf" srcId="{0056DEFC-8B55-4985-AA3B-050AA1315C51}" destId="{8DE8D81D-389F-431F-AD46-01EF061615F5}" srcOrd="0" destOrd="0" presId="urn:microsoft.com/office/officeart/2018/2/layout/IconLabelList"/>
    <dgm:cxn modelId="{8228AE8A-7A71-BF4F-B04A-3884E0522FEE}" type="presOf" srcId="{D4DF81F4-CAC1-461F-AF33-E6C2DA954886}" destId="{971ED93C-A68F-4A3E-978E-152BE08E7493}" srcOrd="0" destOrd="0" presId="urn:microsoft.com/office/officeart/2018/2/layout/IconLabelList"/>
    <dgm:cxn modelId="{7AB0C29F-7586-46EC-9BB4-CAF650B87E60}" srcId="{8804404A-5F70-4B15-8447-C23FE3858505}" destId="{0056DEFC-8B55-4985-AA3B-050AA1315C51}" srcOrd="0" destOrd="0" parTransId="{80D5919F-DEEF-401C-8655-0ADC799CDBBC}" sibTransId="{F9DEF0FC-08BF-4FB7-9CAB-90717B4CCCCD}"/>
    <dgm:cxn modelId="{4050615B-F385-CD45-B7AC-04623EADADBF}" type="presParOf" srcId="{B5926B8A-5B0D-453A-846F-A10C52234135}" destId="{18227DC7-546B-42F3-A5E2-095630D33CFF}" srcOrd="0" destOrd="0" presId="urn:microsoft.com/office/officeart/2018/2/layout/IconLabelList"/>
    <dgm:cxn modelId="{9E8444E5-3C82-FF4A-9B7C-A9BB366CA20A}" type="presParOf" srcId="{18227DC7-546B-42F3-A5E2-095630D33CFF}" destId="{F2903E74-CDE0-4EBB-9899-233A3C251DE8}" srcOrd="0" destOrd="0" presId="urn:microsoft.com/office/officeart/2018/2/layout/IconLabelList"/>
    <dgm:cxn modelId="{B52EC3FD-C9BE-444E-8CC7-590B8F570455}" type="presParOf" srcId="{18227DC7-546B-42F3-A5E2-095630D33CFF}" destId="{0D0261C6-A918-421A-BA79-E68315CD303E}" srcOrd="1" destOrd="0" presId="urn:microsoft.com/office/officeart/2018/2/layout/IconLabelList"/>
    <dgm:cxn modelId="{C166FDC4-ED39-6A45-98B6-349817BFAA87}" type="presParOf" srcId="{18227DC7-546B-42F3-A5E2-095630D33CFF}" destId="{8DE8D81D-389F-431F-AD46-01EF061615F5}" srcOrd="2" destOrd="0" presId="urn:microsoft.com/office/officeart/2018/2/layout/IconLabelList"/>
    <dgm:cxn modelId="{BE17BF32-42BD-DD4B-8E1E-2356ED78ADC3}" type="presParOf" srcId="{B5926B8A-5B0D-453A-846F-A10C52234135}" destId="{7A71C204-1215-4383-82D4-8EC7CEA6E8A5}" srcOrd="1" destOrd="0" presId="urn:microsoft.com/office/officeart/2018/2/layout/IconLabelList"/>
    <dgm:cxn modelId="{49DC0A92-9008-E74F-8953-845EC919562B}" type="presParOf" srcId="{B5926B8A-5B0D-453A-846F-A10C52234135}" destId="{5A4F4756-CB61-47DC-80E3-6FA90C5D0E8D}" srcOrd="2" destOrd="0" presId="urn:microsoft.com/office/officeart/2018/2/layout/IconLabelList"/>
    <dgm:cxn modelId="{773DAD75-797D-2648-B30D-7F558D833009}" type="presParOf" srcId="{5A4F4756-CB61-47DC-80E3-6FA90C5D0E8D}" destId="{ED95CC2B-3B93-458C-A555-C8105F4D92BB}" srcOrd="0" destOrd="0" presId="urn:microsoft.com/office/officeart/2018/2/layout/IconLabelList"/>
    <dgm:cxn modelId="{D10FB8A2-96F9-9D49-994B-C5E12FFDD347}" type="presParOf" srcId="{5A4F4756-CB61-47DC-80E3-6FA90C5D0E8D}" destId="{00EFE63C-7DE4-475B-8CA3-EBB000FDD33C}" srcOrd="1" destOrd="0" presId="urn:microsoft.com/office/officeart/2018/2/layout/IconLabelList"/>
    <dgm:cxn modelId="{9EE6B3FC-32AC-FD43-81C3-BD2A518B4E32}" type="presParOf" srcId="{5A4F4756-CB61-47DC-80E3-6FA90C5D0E8D}" destId="{0FB92926-A2B2-4BD1-B1E2-736F72126F28}" srcOrd="2" destOrd="0" presId="urn:microsoft.com/office/officeart/2018/2/layout/IconLabelList"/>
    <dgm:cxn modelId="{3FC33DA4-D095-A048-A93E-526877B76531}" type="presParOf" srcId="{B5926B8A-5B0D-453A-846F-A10C52234135}" destId="{69AE5512-D261-4772-A0A3-B835BC3F0203}" srcOrd="3" destOrd="0" presId="urn:microsoft.com/office/officeart/2018/2/layout/IconLabelList"/>
    <dgm:cxn modelId="{6A7CDC5F-3B91-4F4B-A7ED-B7F586742E0E}" type="presParOf" srcId="{B5926B8A-5B0D-453A-846F-A10C52234135}" destId="{6CE48D08-A8A7-4984-BBA6-7EE401914586}" srcOrd="4" destOrd="0" presId="urn:microsoft.com/office/officeart/2018/2/layout/IconLabelList"/>
    <dgm:cxn modelId="{9B5DF38E-F951-F442-B99C-0809ED76A5DF}" type="presParOf" srcId="{6CE48D08-A8A7-4984-BBA6-7EE401914586}" destId="{42C1B305-EFC4-4ED8-BC25-3FCF0A87417A}" srcOrd="0" destOrd="0" presId="urn:microsoft.com/office/officeart/2018/2/layout/IconLabelList"/>
    <dgm:cxn modelId="{74420BD2-7142-5644-A862-D5CC342E3FA5}" type="presParOf" srcId="{6CE48D08-A8A7-4984-BBA6-7EE401914586}" destId="{394688C2-AF56-4617-837A-0E0E1E29FDAE}" srcOrd="1" destOrd="0" presId="urn:microsoft.com/office/officeart/2018/2/layout/IconLabelList"/>
    <dgm:cxn modelId="{238B5AFF-B1C4-934F-AB4E-F55BD17CE967}" type="presParOf" srcId="{6CE48D08-A8A7-4984-BBA6-7EE401914586}" destId="{971ED93C-A68F-4A3E-978E-152BE08E749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03E74-CDE0-4EBB-9899-233A3C251DE8}">
      <dsp:nvSpPr>
        <dsp:cNvPr id="0" name=""/>
        <dsp:cNvSpPr/>
      </dsp:nvSpPr>
      <dsp:spPr>
        <a:xfrm>
          <a:off x="1622961" y="1015105"/>
          <a:ext cx="1371281" cy="1371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E8D81D-389F-431F-AD46-01EF061615F5}">
      <dsp:nvSpPr>
        <dsp:cNvPr id="0" name=""/>
        <dsp:cNvSpPr/>
      </dsp:nvSpPr>
      <dsp:spPr>
        <a:xfrm>
          <a:off x="443186" y="2755551"/>
          <a:ext cx="373083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dirty="0"/>
            <a:t>Introduction to Power BI and how to use it in conjunction with other Azure Products such as Azure Synapse Analytics</a:t>
          </a:r>
          <a:endParaRPr lang="en-US" sz="1300" kern="1200" dirty="0"/>
        </a:p>
      </dsp:txBody>
      <dsp:txXfrm>
        <a:off x="443186" y="2755551"/>
        <a:ext cx="3730831" cy="720000"/>
      </dsp:txXfrm>
    </dsp:sp>
    <dsp:sp modelId="{ED95CC2B-3B93-458C-A555-C8105F4D92BB}">
      <dsp:nvSpPr>
        <dsp:cNvPr id="0" name=""/>
        <dsp:cNvSpPr/>
      </dsp:nvSpPr>
      <dsp:spPr>
        <a:xfrm>
          <a:off x="5545299" y="1015105"/>
          <a:ext cx="1371281" cy="1371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B92926-A2B2-4BD1-B1E2-736F72126F28}">
      <dsp:nvSpPr>
        <dsp:cNvPr id="0" name=""/>
        <dsp:cNvSpPr/>
      </dsp:nvSpPr>
      <dsp:spPr>
        <a:xfrm>
          <a:off x="4707294" y="2755551"/>
          <a:ext cx="30472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dirty="0"/>
            <a:t>Identify ways you can solve real-world problems for clients with Azure cloud technologies​ and Power BI</a:t>
          </a:r>
          <a:endParaRPr lang="en-US" sz="1300" kern="1200" dirty="0"/>
        </a:p>
      </dsp:txBody>
      <dsp:txXfrm>
        <a:off x="4707294" y="2755551"/>
        <a:ext cx="3047292" cy="720000"/>
      </dsp:txXfrm>
    </dsp:sp>
    <dsp:sp modelId="{42C1B305-EFC4-4ED8-BC25-3FCF0A87417A}">
      <dsp:nvSpPr>
        <dsp:cNvPr id="0" name=""/>
        <dsp:cNvSpPr/>
      </dsp:nvSpPr>
      <dsp:spPr>
        <a:xfrm>
          <a:off x="9125868" y="1015105"/>
          <a:ext cx="1371281" cy="1371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1ED93C-A68F-4A3E-978E-152BE08E7493}">
      <dsp:nvSpPr>
        <dsp:cNvPr id="0" name=""/>
        <dsp:cNvSpPr/>
      </dsp:nvSpPr>
      <dsp:spPr>
        <a:xfrm>
          <a:off x="8287863" y="2755551"/>
          <a:ext cx="304729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dirty="0"/>
            <a:t>Apply your learnings to a hands-on build based on a common business challenge​</a:t>
          </a:r>
          <a:endParaRPr lang="en-US" sz="1300" kern="1200" dirty="0"/>
        </a:p>
      </dsp:txBody>
      <dsp:txXfrm>
        <a:off x="8287863" y="2755551"/>
        <a:ext cx="304729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7728D-6287-4310-B8B4-335D318D5256}"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E8289-46F8-4A39-9A43-33F700BC3528}" type="slidenum">
              <a:rPr lang="en-US" smtClean="0"/>
              <a:t>‹#›</a:t>
            </a:fld>
            <a:endParaRPr lang="en-US"/>
          </a:p>
        </p:txBody>
      </p:sp>
    </p:spTree>
    <p:extLst>
      <p:ext uri="{BB962C8B-B14F-4D97-AF65-F5344CB8AC3E}">
        <p14:creationId xmlns:p14="http://schemas.microsoft.com/office/powerpoint/2010/main" val="2574209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E8289-46F8-4A39-9A43-33F700BC3528}" type="slidenum">
              <a:rPr lang="en-US" smtClean="0"/>
              <a:t>2</a:t>
            </a:fld>
            <a:endParaRPr lang="en-US"/>
          </a:p>
        </p:txBody>
      </p:sp>
    </p:spTree>
    <p:extLst>
      <p:ext uri="{BB962C8B-B14F-4D97-AF65-F5344CB8AC3E}">
        <p14:creationId xmlns:p14="http://schemas.microsoft.com/office/powerpoint/2010/main" val="259894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71717"/>
                </a:solidFill>
                <a:effectLst/>
                <a:latin typeface="Segoe UI" panose="020B0502040204020203" pitchFamily="34" charset="0"/>
              </a:rPr>
              <a:t>Azure Synapse</a:t>
            </a:r>
            <a:r>
              <a:rPr lang="en-US" b="0" i="0" dirty="0">
                <a:solidFill>
                  <a:srgbClr val="171717"/>
                </a:solidFill>
                <a:effectLst/>
                <a:latin typeface="Segoe UI" panose="020B0502040204020203" pitchFamily="34" charset="0"/>
              </a:rPr>
              <a:t> is an enterprise analytics service that accelerates time to insight across data warehouses and big data systems. Azure Synapse brings together the best of </a:t>
            </a:r>
            <a:r>
              <a:rPr lang="en-US" b="1" i="0" dirty="0">
                <a:solidFill>
                  <a:srgbClr val="171717"/>
                </a:solidFill>
                <a:effectLst/>
                <a:latin typeface="Segoe UI" panose="020B0502040204020203" pitchFamily="34" charset="0"/>
              </a:rPr>
              <a:t>SQL</a:t>
            </a:r>
            <a:r>
              <a:rPr lang="en-US" b="0" i="0" dirty="0">
                <a:solidFill>
                  <a:srgbClr val="171717"/>
                </a:solidFill>
                <a:effectLst/>
                <a:latin typeface="Segoe UI" panose="020B0502040204020203" pitchFamily="34" charset="0"/>
              </a:rPr>
              <a:t> technologies used in enterprise data warehousing, </a:t>
            </a:r>
            <a:r>
              <a:rPr lang="en-US" b="1" i="0" dirty="0">
                <a:solidFill>
                  <a:srgbClr val="171717"/>
                </a:solidFill>
                <a:effectLst/>
                <a:latin typeface="Segoe UI" panose="020B0502040204020203" pitchFamily="34" charset="0"/>
              </a:rPr>
              <a:t>Spark</a:t>
            </a:r>
            <a:r>
              <a:rPr lang="en-US" b="0" i="0" dirty="0">
                <a:solidFill>
                  <a:srgbClr val="171717"/>
                </a:solidFill>
                <a:effectLst/>
                <a:latin typeface="Segoe UI" panose="020B0502040204020203" pitchFamily="34" charset="0"/>
              </a:rPr>
              <a:t> technologies used for big data, </a:t>
            </a:r>
            <a:r>
              <a:rPr lang="en-US" b="1" i="0" dirty="0">
                <a:solidFill>
                  <a:srgbClr val="171717"/>
                </a:solidFill>
                <a:effectLst/>
                <a:latin typeface="Segoe UI" panose="020B0502040204020203" pitchFamily="34" charset="0"/>
              </a:rPr>
              <a:t>Data Explorer</a:t>
            </a:r>
            <a:r>
              <a:rPr lang="en-US" b="0" i="0" dirty="0">
                <a:solidFill>
                  <a:srgbClr val="171717"/>
                </a:solidFill>
                <a:effectLst/>
                <a:latin typeface="Segoe UI" panose="020B0502040204020203" pitchFamily="34" charset="0"/>
              </a:rPr>
              <a:t> for log and time series analytics, </a:t>
            </a:r>
            <a:r>
              <a:rPr lang="en-US" b="1" i="0" dirty="0">
                <a:solidFill>
                  <a:srgbClr val="171717"/>
                </a:solidFill>
                <a:effectLst/>
                <a:latin typeface="Segoe UI" panose="020B0502040204020203" pitchFamily="34" charset="0"/>
              </a:rPr>
              <a:t>Pipelines</a:t>
            </a:r>
            <a:r>
              <a:rPr lang="en-US" b="0" i="0" dirty="0">
                <a:solidFill>
                  <a:srgbClr val="171717"/>
                </a:solidFill>
                <a:effectLst/>
                <a:latin typeface="Segoe UI" panose="020B0502040204020203" pitchFamily="34" charset="0"/>
              </a:rPr>
              <a:t> for data integration and ETL/ELT, and deep integration with other Azure services such as </a:t>
            </a:r>
            <a:r>
              <a:rPr lang="en-US" b="1" i="0" dirty="0">
                <a:solidFill>
                  <a:srgbClr val="171717"/>
                </a:solidFill>
                <a:effectLst/>
                <a:latin typeface="Segoe UI" panose="020B0502040204020203" pitchFamily="34" charset="0"/>
              </a:rPr>
              <a:t>Power BI</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CosmosDB</a:t>
            </a:r>
            <a:r>
              <a:rPr lang="en-US" b="0" i="0" dirty="0">
                <a:solidFill>
                  <a:srgbClr val="171717"/>
                </a:solidFill>
                <a:effectLst/>
                <a:latin typeface="Segoe UI" panose="020B0502040204020203" pitchFamily="34" charset="0"/>
              </a:rPr>
              <a:t>, and </a:t>
            </a:r>
            <a:r>
              <a:rPr lang="en-US" b="1" i="0" dirty="0" err="1">
                <a:solidFill>
                  <a:srgbClr val="171717"/>
                </a:solidFill>
                <a:effectLst/>
                <a:latin typeface="Segoe UI" panose="020B0502040204020203" pitchFamily="34" charset="0"/>
              </a:rPr>
              <a:t>AzureML</a:t>
            </a:r>
            <a:r>
              <a:rPr lang="en-US" b="0" i="0" dirty="0">
                <a:solidFill>
                  <a:srgbClr val="171717"/>
                </a:solidFill>
                <a:effectLst/>
                <a:latin typeface="Segoe UI" panose="020B0502040204020203" pitchFamily="34" charset="0"/>
              </a:rPr>
              <a:t>.</a:t>
            </a:r>
            <a:endParaRPr lang="en-US" dirty="0"/>
          </a:p>
        </p:txBody>
      </p:sp>
      <p:sp>
        <p:nvSpPr>
          <p:cNvPr id="4" name="Slide Number Placeholder 3"/>
          <p:cNvSpPr>
            <a:spLocks noGrp="1"/>
          </p:cNvSpPr>
          <p:nvPr>
            <p:ph type="sldNum" sz="quarter" idx="5"/>
          </p:nvPr>
        </p:nvSpPr>
        <p:spPr/>
        <p:txBody>
          <a:bodyPr/>
          <a:lstStyle/>
          <a:p>
            <a:fld id="{EE7E8289-46F8-4A39-9A43-33F700BC3528}" type="slidenum">
              <a:rPr lang="en-US" smtClean="0"/>
              <a:t>9</a:t>
            </a:fld>
            <a:endParaRPr lang="en-US"/>
          </a:p>
        </p:txBody>
      </p:sp>
    </p:spTree>
    <p:extLst>
      <p:ext uri="{BB962C8B-B14F-4D97-AF65-F5344CB8AC3E}">
        <p14:creationId xmlns:p14="http://schemas.microsoft.com/office/powerpoint/2010/main" val="1879141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36796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12733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940429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131212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99253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black">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8030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7686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967959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116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161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blu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5386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21313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7162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424017006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12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Azure title square ge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Speaker title</a:t>
            </a:r>
          </a:p>
        </p:txBody>
      </p:sp>
      <p:pic>
        <p:nvPicPr>
          <p:cNvPr id="12" name="MS logo gray - EMF" descr="Microsoft logo, gray text version">
            <a:extLst>
              <a:ext uri="{FF2B5EF4-FFF2-40B4-BE49-F238E27FC236}">
                <a16:creationId xmlns:a16="http://schemas.microsoft.com/office/drawing/2014/main" id="{9AA26572-E553-FD41-AD34-3DB5E0CEFDA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A7BC5EDB-28E4-48A1-8899-0EE822E32E6F}"/>
              </a:ext>
            </a:extLst>
          </p:cNvPr>
          <p:cNvPicPr>
            <a:picLocks noChangeAspect="1"/>
          </p:cNvPicPr>
          <p:nvPr userDrawn="1"/>
        </p:nvPicPr>
        <p:blipFill>
          <a:blip r:embed="rId3"/>
          <a:stretch>
            <a:fillRect/>
          </a:stretch>
        </p:blipFill>
        <p:spPr>
          <a:xfrm>
            <a:off x="7336082" y="2006051"/>
            <a:ext cx="2845899" cy="2845899"/>
          </a:xfrm>
          <a:prstGeom prst="rect">
            <a:avLst/>
          </a:prstGeom>
        </p:spPr>
      </p:pic>
    </p:spTree>
    <p:extLst>
      <p:ext uri="{BB962C8B-B14F-4D97-AF65-F5344CB8AC3E}">
        <p14:creationId xmlns:p14="http://schemas.microsoft.com/office/powerpoint/2010/main" val="3062077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8634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037344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14688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2092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ase Study Pictur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270837"/>
            <a:ext cx="4745737" cy="553998"/>
          </a:xfrm>
        </p:spPr>
        <p:txBody>
          <a:bodyPr anchor="b"/>
          <a:lstStyle>
            <a:lvl1pPr>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934270"/>
            <a:ext cx="4749800" cy="276779"/>
          </a:xfrm>
        </p:spPr>
        <p:txBody>
          <a:bodyPr/>
          <a:lstStyle>
            <a:lvl1pPr marL="0" indent="0">
              <a:buNone/>
              <a:defRPr sz="18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563813"/>
            <a:ext cx="4812260" cy="1480405"/>
          </a:xfrm>
        </p:spPr>
        <p:txBody>
          <a:bodyPr/>
          <a:lstStyle>
            <a:lvl1pPr marL="0" indent="0">
              <a:spcBef>
                <a:spcPts val="0"/>
              </a:spcBef>
              <a:spcAft>
                <a:spcPts val="1200"/>
              </a:spcAft>
              <a:buNone/>
              <a:defRPr sz="1600">
                <a:latin typeface="+mj-lt"/>
              </a:defRPr>
            </a:lvl1pPr>
            <a:lvl2pPr marL="0" indent="0">
              <a:spcBef>
                <a:spcPts val="1200"/>
              </a:spcBef>
              <a:buNone/>
              <a:defRPr sz="1400" b="1">
                <a:solidFill>
                  <a:schemeClr val="accent1"/>
                </a:solidFill>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3811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ase Study Quote on to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270837"/>
            <a:ext cx="4745737" cy="553998"/>
          </a:xfrm>
        </p:spPr>
        <p:txBody>
          <a:bodyPr anchor="b"/>
          <a:lstStyle>
            <a:lvl1pPr>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blipFill>
            <a:blip r:embed="rId2"/>
            <a:stretch>
              <a:fillRect/>
            </a:stretch>
          </a:blipFill>
        </p:spPr>
        <p:txBody>
          <a:bodyPr lIns="0" tIns="2103120" rIns="0" anchor="t" anchorCtr="0">
            <a:noAutofit/>
          </a:bodyPr>
          <a:lstStyle>
            <a:lvl1pPr marL="0" indent="0" algn="ctr">
              <a:lnSpc>
                <a:spcPct val="100000"/>
              </a:lnSpc>
              <a:buNone/>
              <a:defRPr sz="1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934270"/>
            <a:ext cx="4749800" cy="276779"/>
          </a:xfrm>
        </p:spPr>
        <p:txBody>
          <a:bodyPr/>
          <a:lstStyle>
            <a:lvl1pPr marL="0" indent="0">
              <a:buNone/>
              <a:defRPr sz="18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563813"/>
            <a:ext cx="4812260" cy="1480405"/>
          </a:xfrm>
        </p:spPr>
        <p:txBody>
          <a:bodyPr/>
          <a:lstStyle>
            <a:lvl1pPr marL="0" indent="0">
              <a:spcBef>
                <a:spcPts val="0"/>
              </a:spcBef>
              <a:spcAft>
                <a:spcPts val="1200"/>
              </a:spcAft>
              <a:buNone/>
              <a:defRPr sz="1600">
                <a:latin typeface="+mj-lt"/>
              </a:defRPr>
            </a:lvl1pPr>
            <a:lvl2pPr marL="0" indent="0">
              <a:spcBef>
                <a:spcPts val="1200"/>
              </a:spcBef>
              <a:buNone/>
              <a:defRPr sz="1400" b="1">
                <a:solidFill>
                  <a:schemeClr val="accent1"/>
                </a:solidFill>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2060620"/>
          </a:xfrm>
          <a:solidFill>
            <a:srgbClr val="000000">
              <a:alpha val="53000"/>
            </a:srgbClr>
          </a:solidFill>
        </p:spPr>
        <p:txBody>
          <a:bodyPr lIns="182880" tIns="182880" rIns="182880" bIns="182880"/>
          <a:lstStyle>
            <a:lvl1pPr marL="0" indent="0" defTabSz="114300">
              <a:buNone/>
              <a:defRPr>
                <a:solidFill>
                  <a:schemeClr val="bg1"/>
                </a:solidFill>
              </a:defRPr>
            </a:lvl1pPr>
            <a:lvl2pPr marL="0" indent="0" defTabSz="114300">
              <a:buNone/>
              <a:defRPr>
                <a:solidFill>
                  <a:schemeClr val="bg1"/>
                </a:solidFill>
              </a:defRPr>
            </a:lvl2pPr>
            <a:lvl3pPr marL="0" indent="0" defTabSz="114300">
              <a:buNone/>
              <a:defRPr>
                <a:solidFill>
                  <a:schemeClr val="bg1"/>
                </a:solidFill>
              </a:defRPr>
            </a:lvl3pPr>
            <a:lvl4pPr marL="0" indent="0" defTabSz="114300">
              <a:buNone/>
              <a:defRPr>
                <a:solidFill>
                  <a:schemeClr val="bg1"/>
                </a:solidFill>
              </a:defRPr>
            </a:lvl4pPr>
            <a:lvl5pPr marL="0" indent="0" defTabSz="11430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657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userDrawn="1">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4067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ase Study White with Qu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1270837"/>
            <a:ext cx="4745737" cy="553998"/>
          </a:xfrm>
        </p:spPr>
        <p:txBody>
          <a:bodyPr anchor="b"/>
          <a:lstStyle>
            <a:lvl1pPr>
              <a:defRPr/>
            </a:lvl1pPr>
          </a:lstStyle>
          <a:p>
            <a:r>
              <a:rPr lang="en-US"/>
              <a:t>Client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8" y="0"/>
            <a:ext cx="6272212" cy="6858000"/>
          </a:xfrm>
          <a:solidFill>
            <a:schemeClr val="bg1"/>
          </a:solidFill>
        </p:spPr>
        <p:txBody>
          <a:bodyPr lIns="0" tIns="2103120" rIns="0" anchor="t" anchorCtr="0">
            <a:noAutofit/>
          </a:bodyPr>
          <a:lstStyle>
            <a:lvl1pPr marL="0" indent="0" algn="ctr">
              <a:lnSpc>
                <a:spcPct val="100000"/>
              </a:lnSpc>
              <a:buNone/>
              <a:defRPr sz="1600" b="1">
                <a:solidFill>
                  <a:schemeClr val="tx2"/>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1934270"/>
            <a:ext cx="4749800" cy="276779"/>
          </a:xfrm>
        </p:spPr>
        <p:txBody>
          <a:bodyPr/>
          <a:lstStyle>
            <a:lvl1pPr marL="0" indent="0">
              <a:buNone/>
              <a:defRPr sz="18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Sub header</a:t>
            </a:r>
          </a:p>
        </p:txBody>
      </p:sp>
      <p:sp>
        <p:nvSpPr>
          <p:cNvPr id="6" name="Text Placeholder 5">
            <a:extLst>
              <a:ext uri="{FF2B5EF4-FFF2-40B4-BE49-F238E27FC236}">
                <a16:creationId xmlns:a16="http://schemas.microsoft.com/office/drawing/2014/main" id="{CC4894DA-B8F8-4F0D-B90B-18452A466E1B}"/>
              </a:ext>
            </a:extLst>
          </p:cNvPr>
          <p:cNvSpPr>
            <a:spLocks noGrp="1"/>
          </p:cNvSpPr>
          <p:nvPr>
            <p:ph type="body" sz="quarter" idx="13"/>
          </p:nvPr>
        </p:nvSpPr>
        <p:spPr>
          <a:xfrm>
            <a:off x="584199" y="2563813"/>
            <a:ext cx="4812260" cy="1480405"/>
          </a:xfrm>
        </p:spPr>
        <p:txBody>
          <a:bodyPr/>
          <a:lstStyle>
            <a:lvl1pPr marL="0" indent="0">
              <a:spcBef>
                <a:spcPts val="0"/>
              </a:spcBef>
              <a:spcAft>
                <a:spcPts val="1200"/>
              </a:spcAft>
              <a:buNone/>
              <a:defRPr sz="1600">
                <a:latin typeface="+mj-lt"/>
              </a:defRPr>
            </a:lvl1pPr>
            <a:lvl2pPr marL="0" indent="0">
              <a:spcBef>
                <a:spcPts val="1200"/>
              </a:spcBef>
              <a:buNone/>
              <a:defRPr sz="1400" b="1">
                <a:solidFill>
                  <a:schemeClr val="accent1"/>
                </a:solidFill>
              </a:defRPr>
            </a:lvl2pPr>
            <a:lvl3pPr marL="112713" indent="-112713">
              <a:spcBef>
                <a:spcPts val="600"/>
              </a:spcBef>
              <a:buClr>
                <a:schemeClr val="tx2"/>
              </a:buClr>
              <a:buFont typeface="Arial" panose="020B0604020202020204" pitchFamily="34" charset="0"/>
              <a:buChar char="•"/>
              <a:defRPr sz="1200"/>
            </a:lvl3pPr>
            <a:lvl4pPr marL="112713" indent="-112713">
              <a:spcBef>
                <a:spcPts val="600"/>
              </a:spcBef>
              <a:buFont typeface="Arial" panose="020B0604020202020204" pitchFamily="34" charset="0"/>
              <a:buChar char="•"/>
              <a:defRPr sz="1100"/>
            </a:lvl4pPr>
            <a:lvl5pPr marL="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7F96311-057A-42CA-9275-9AC57B02AD29}"/>
              </a:ext>
            </a:extLst>
          </p:cNvPr>
          <p:cNvSpPr>
            <a:spLocks noGrp="1"/>
          </p:cNvSpPr>
          <p:nvPr>
            <p:ph type="body" sz="quarter" idx="14"/>
          </p:nvPr>
        </p:nvSpPr>
        <p:spPr>
          <a:xfrm>
            <a:off x="5919788" y="0"/>
            <a:ext cx="6272212" cy="2060620"/>
          </a:xfrm>
          <a:noFill/>
        </p:spPr>
        <p:txBody>
          <a:bodyPr lIns="182880" tIns="182880" rIns="182880" bIns="182880"/>
          <a:lstStyle>
            <a:lvl1pPr marL="0" indent="0" defTabSz="114300">
              <a:buNone/>
              <a:defRPr>
                <a:solidFill>
                  <a:schemeClr val="tx1"/>
                </a:solidFill>
              </a:defRPr>
            </a:lvl1pPr>
            <a:lvl2pPr marL="0" indent="0" defTabSz="114300">
              <a:buNone/>
              <a:defRPr>
                <a:solidFill>
                  <a:schemeClr val="tx1"/>
                </a:solidFill>
              </a:defRPr>
            </a:lvl2pPr>
            <a:lvl3pPr marL="0" indent="0" defTabSz="114300">
              <a:buNone/>
              <a:defRPr>
                <a:solidFill>
                  <a:schemeClr val="tx1"/>
                </a:solidFill>
              </a:defRPr>
            </a:lvl3pPr>
            <a:lvl4pPr marL="0" indent="0" defTabSz="114300">
              <a:buNone/>
              <a:defRPr>
                <a:solidFill>
                  <a:schemeClr val="tx1"/>
                </a:solidFill>
              </a:defRPr>
            </a:lvl4pPr>
            <a:lvl5pPr marL="0" indent="0" defTabSz="11430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8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9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8742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8712645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55247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155704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27409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966539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0567261"/>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080507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680733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3.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00290079"/>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4046" r:id="rId2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82071759"/>
      </p:ext>
    </p:extLst>
  </p:cSld>
  <p:clrMap bg1="lt1" tx1="dk1" bg2="lt2" tx2="dk2" accent1="accent1" accent2="accent2" accent3="accent3" accent4="accent4" accent5="accent5" accent6="accent6" hlink="hlink" folHlink="folHlink"/>
  <p:sldLayoutIdLst>
    <p:sldLayoutId id="2147484925" r:id="rId1"/>
    <p:sldLayoutId id="2147484926" r:id="rId2"/>
    <p:sldLayoutId id="2147484927" r:id="rId3"/>
    <p:sldLayoutId id="2147484928" r:id="rId4"/>
    <p:sldLayoutId id="2147484929" r:id="rId5"/>
    <p:sldLayoutId id="2147484936" r:id="rId6"/>
    <p:sldLayoutId id="2147485096" r:id="rId7"/>
    <p:sldLayoutId id="2147485097" r:id="rId8"/>
    <p:sldLayoutId id="2147484934" r:id="rId9"/>
    <p:sldLayoutId id="2147485040" r:id="rId10"/>
    <p:sldLayoutId id="2147485098"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ocs.microsoft.com/en-us/azure/synapse-analytics/sql-data-warehouse/sql-data-warehouse-workload-isolation"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fr.wikipedia.org/wiki/EY_(entreprise)"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F06D-FEAC-4B2F-B67F-86818F7A4CE5}"/>
              </a:ext>
            </a:extLst>
          </p:cNvPr>
          <p:cNvSpPr>
            <a:spLocks noGrp="1"/>
          </p:cNvSpPr>
          <p:nvPr>
            <p:ph type="title"/>
          </p:nvPr>
        </p:nvSpPr>
        <p:spPr>
          <a:xfrm>
            <a:off x="429543" y="2229633"/>
            <a:ext cx="10142423" cy="2593466"/>
          </a:xfrm>
        </p:spPr>
        <p:txBody>
          <a:bodyPr/>
          <a:lstStyle/>
          <a:p>
            <a:pPr>
              <a:lnSpc>
                <a:spcPct val="100000"/>
              </a:lnSpc>
            </a:pPr>
            <a:r>
              <a:rPr lang="en-US" sz="5400" dirty="0">
                <a:solidFill>
                  <a:schemeClr val="bg2"/>
                </a:solidFill>
                <a:cs typeface="Segoe UI"/>
              </a:rPr>
              <a:t>Power BI Azure Synapse Analytics</a:t>
            </a:r>
            <a:endParaRPr lang="en-US" sz="5400" dirty="0">
              <a:solidFill>
                <a:schemeClr val="bg2"/>
              </a:solidFill>
            </a:endParaRPr>
          </a:p>
        </p:txBody>
      </p:sp>
      <p:sp>
        <p:nvSpPr>
          <p:cNvPr id="3" name="Text Placeholder 2">
            <a:extLst>
              <a:ext uri="{FF2B5EF4-FFF2-40B4-BE49-F238E27FC236}">
                <a16:creationId xmlns:a16="http://schemas.microsoft.com/office/drawing/2014/main" id="{FC5AC790-04B4-4EC4-B095-1D65550F7FA5}"/>
              </a:ext>
            </a:extLst>
          </p:cNvPr>
          <p:cNvSpPr>
            <a:spLocks noGrp="1"/>
          </p:cNvSpPr>
          <p:nvPr>
            <p:ph type="body" sz="quarter" idx="12"/>
          </p:nvPr>
        </p:nvSpPr>
        <p:spPr>
          <a:xfrm>
            <a:off x="426426" y="5339831"/>
            <a:ext cx="9401560" cy="945435"/>
          </a:xfrm>
        </p:spPr>
        <p:txBody>
          <a:bodyPr vert="horz" wrap="square" lIns="0" tIns="0" rIns="0" bIns="0" rtlCol="0" anchor="t">
            <a:noAutofit/>
          </a:bodyPr>
          <a:lstStyle/>
          <a:p>
            <a:r>
              <a:rPr lang="en-US" sz="1600"/>
              <a:t>Rahul Vats</a:t>
            </a:r>
          </a:p>
          <a:p>
            <a:r>
              <a:rPr lang="en-US" sz="1600">
                <a:cs typeface="Segoe UI"/>
              </a:rPr>
              <a:t>April 22 2022</a:t>
            </a:r>
          </a:p>
        </p:txBody>
      </p:sp>
    </p:spTree>
    <p:extLst>
      <p:ext uri="{BB962C8B-B14F-4D97-AF65-F5344CB8AC3E}">
        <p14:creationId xmlns:p14="http://schemas.microsoft.com/office/powerpoint/2010/main" val="230572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3A0E88-C9A6-4821-A055-E30462DA5D70}"/>
              </a:ext>
            </a:extLst>
          </p:cNvPr>
          <p:cNvSpPr txBox="1"/>
          <p:nvPr/>
        </p:nvSpPr>
        <p:spPr>
          <a:xfrm>
            <a:off x="141538" y="0"/>
            <a:ext cx="11603217" cy="2622256"/>
          </a:xfrm>
          <a:prstGeom prst="rect">
            <a:avLst/>
          </a:prstGeom>
          <a:noFill/>
        </p:spPr>
        <p:txBody>
          <a:bodyPr wrap="square" lIns="182880" tIns="146304" rIns="182880" bIns="146304" rtlCol="0">
            <a:spAutoFit/>
          </a:bodyPr>
          <a:lstStyle/>
          <a:p>
            <a:pPr>
              <a:lnSpc>
                <a:spcPct val="90000"/>
              </a:lnSpc>
              <a:spcAft>
                <a:spcPts val="600"/>
              </a:spcAft>
            </a:pPr>
            <a:r>
              <a:rPr lang="en-US" sz="2400" b="0" i="0">
                <a:solidFill>
                  <a:srgbClr val="E6E6E6"/>
                </a:solidFill>
                <a:effectLst/>
                <a:latin typeface="Segoe UI" panose="020B0502040204020203" pitchFamily="34" charset="0"/>
              </a:rPr>
              <a:t>With the introduction of </a:t>
            </a:r>
            <a:r>
              <a:rPr lang="en-US" sz="2400" b="0" i="0" u="none" strike="noStrike">
                <a:effectLst/>
                <a:latin typeface="Segoe UI" panose="020B0502040204020203" pitchFamily="34" charset="0"/>
                <a:hlinkClick r:id="rId2"/>
              </a:rPr>
              <a:t>workload groups</a:t>
            </a:r>
            <a:r>
              <a:rPr lang="en-US" sz="2400" b="0" i="0">
                <a:solidFill>
                  <a:srgbClr val="E6E6E6"/>
                </a:solidFill>
                <a:effectLst/>
                <a:latin typeface="Segoe UI" panose="020B0502040204020203" pitchFamily="34" charset="0"/>
              </a:rPr>
              <a:t>, the concept of concurrency slots no longer applies. Resources per request are allocated on a percentage basis and specified in the workload group definition. However, even with the removal of concurrency slots, there are minimum amounts of resources needed per queries based on the service level. The below table defined the minimum amount of resources needed per query across service levels and the associated concurrency that can be achieved.</a:t>
            </a:r>
            <a:endParaRPr lang="en-US" sz="240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2A521C99-E477-48D9-8472-0665347D5ABB}"/>
              </a:ext>
            </a:extLst>
          </p:cNvPr>
          <p:cNvPicPr>
            <a:picLocks noChangeAspect="1"/>
          </p:cNvPicPr>
          <p:nvPr/>
        </p:nvPicPr>
        <p:blipFill>
          <a:blip r:embed="rId3"/>
          <a:stretch>
            <a:fillRect/>
          </a:stretch>
        </p:blipFill>
        <p:spPr>
          <a:xfrm>
            <a:off x="4521199" y="2236025"/>
            <a:ext cx="5680105" cy="4302910"/>
          </a:xfrm>
          <a:prstGeom prst="rect">
            <a:avLst/>
          </a:prstGeom>
        </p:spPr>
      </p:pic>
    </p:spTree>
    <p:extLst>
      <p:ext uri="{BB962C8B-B14F-4D97-AF65-F5344CB8AC3E}">
        <p14:creationId xmlns:p14="http://schemas.microsoft.com/office/powerpoint/2010/main" val="267460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7164D7A-0D05-45F2-A1D5-A53CB8F443BF}"/>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kern="1200">
                <a:solidFill>
                  <a:schemeClr val="tx1"/>
                </a:solidFill>
                <a:latin typeface="+mj-lt"/>
                <a:ea typeface="+mj-ea"/>
                <a:cs typeface="+mj-cs"/>
              </a:rPr>
              <a:t>Objectives</a:t>
            </a:r>
          </a:p>
        </p:txBody>
      </p:sp>
      <p:graphicFrame>
        <p:nvGraphicFramePr>
          <p:cNvPr id="9" name="TextBox 5">
            <a:extLst>
              <a:ext uri="{FF2B5EF4-FFF2-40B4-BE49-F238E27FC236}">
                <a16:creationId xmlns:a16="http://schemas.microsoft.com/office/drawing/2014/main" id="{3D4ECB7B-662E-4F4F-9940-725A9148BB4F}"/>
              </a:ext>
            </a:extLst>
          </p:cNvPr>
          <p:cNvGraphicFramePr/>
          <p:nvPr>
            <p:extLst>
              <p:ext uri="{D42A27DB-BD31-4B8C-83A1-F6EECF244321}">
                <p14:modId xmlns:p14="http://schemas.microsoft.com/office/powerpoint/2010/main" val="303904074"/>
              </p:ext>
            </p:extLst>
          </p:nvPr>
        </p:nvGraphicFramePr>
        <p:xfrm>
          <a:off x="185057" y="1690687"/>
          <a:ext cx="11778343" cy="4490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7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51D2-8EB3-B1EA-280D-3F3140346AD4}"/>
              </a:ext>
            </a:extLst>
          </p:cNvPr>
          <p:cNvSpPr>
            <a:spLocks noGrp="1"/>
          </p:cNvSpPr>
          <p:nvPr>
            <p:ph type="title"/>
          </p:nvPr>
        </p:nvSpPr>
        <p:spPr>
          <a:xfrm>
            <a:off x="1395220" y="489995"/>
            <a:ext cx="9401560" cy="1793104"/>
          </a:xfrm>
        </p:spPr>
        <p:txBody>
          <a:bodyPr/>
          <a:lstStyle/>
          <a:p>
            <a:pPr algn="ctr"/>
            <a:r>
              <a:rPr lang="en-US" sz="5250">
                <a:cs typeface="Segoe UI"/>
              </a:rPr>
              <a:t>Modules</a:t>
            </a:r>
            <a:endParaRPr lang="en-US"/>
          </a:p>
        </p:txBody>
      </p:sp>
      <p:grpSp>
        <p:nvGrpSpPr>
          <p:cNvPr id="4" name="Group 3">
            <a:extLst>
              <a:ext uri="{FF2B5EF4-FFF2-40B4-BE49-F238E27FC236}">
                <a16:creationId xmlns:a16="http://schemas.microsoft.com/office/drawing/2014/main" id="{45BAAA03-0092-43FE-AC0D-459AB664A971}"/>
              </a:ext>
            </a:extLst>
          </p:cNvPr>
          <p:cNvGrpSpPr/>
          <p:nvPr/>
        </p:nvGrpSpPr>
        <p:grpSpPr>
          <a:xfrm>
            <a:off x="346474" y="2794344"/>
            <a:ext cx="4505585" cy="2861046"/>
            <a:chOff x="501904" y="676552"/>
            <a:chExt cx="4505585" cy="2861046"/>
          </a:xfrm>
        </p:grpSpPr>
        <p:sp>
          <p:nvSpPr>
            <p:cNvPr id="5" name="Rectangle: Rounded Corners 4">
              <a:extLst>
                <a:ext uri="{FF2B5EF4-FFF2-40B4-BE49-F238E27FC236}">
                  <a16:creationId xmlns:a16="http://schemas.microsoft.com/office/drawing/2014/main" id="{3F921B94-6B8A-4611-8AF6-AACFA7279937}"/>
                </a:ext>
              </a:extLst>
            </p:cNvPr>
            <p:cNvSpPr/>
            <p:nvPr/>
          </p:nvSpPr>
          <p:spPr>
            <a:xfrm>
              <a:off x="501904" y="676552"/>
              <a:ext cx="4505585" cy="2861046"/>
            </a:xfrm>
            <a:prstGeom prst="roundRect">
              <a:avLst>
                <a:gd name="adj" fmla="val 10000"/>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 name="Rectangle: Rounded Corners 4">
              <a:extLst>
                <a:ext uri="{FF2B5EF4-FFF2-40B4-BE49-F238E27FC236}">
                  <a16:creationId xmlns:a16="http://schemas.microsoft.com/office/drawing/2014/main" id="{DA777876-4D93-4FDA-9F0D-449B43A022E2}"/>
                </a:ext>
              </a:extLst>
            </p:cNvPr>
            <p:cNvSpPr txBox="1"/>
            <p:nvPr/>
          </p:nvSpPr>
          <p:spPr>
            <a:xfrm>
              <a:off x="585701" y="760349"/>
              <a:ext cx="4337991" cy="269345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Power BI with Azure Synapse Overview</a:t>
              </a:r>
            </a:p>
          </p:txBody>
        </p:sp>
      </p:grpSp>
      <p:grpSp>
        <p:nvGrpSpPr>
          <p:cNvPr id="7" name="Group 6">
            <a:extLst>
              <a:ext uri="{FF2B5EF4-FFF2-40B4-BE49-F238E27FC236}">
                <a16:creationId xmlns:a16="http://schemas.microsoft.com/office/drawing/2014/main" id="{596724F2-90F9-4ED6-A437-E59F26913A82}"/>
              </a:ext>
            </a:extLst>
          </p:cNvPr>
          <p:cNvGrpSpPr/>
          <p:nvPr/>
        </p:nvGrpSpPr>
        <p:grpSpPr>
          <a:xfrm>
            <a:off x="7162141" y="2794344"/>
            <a:ext cx="4505585" cy="2861046"/>
            <a:chOff x="6008730" y="676552"/>
            <a:chExt cx="4505585" cy="2861046"/>
          </a:xfrm>
        </p:grpSpPr>
        <p:sp>
          <p:nvSpPr>
            <p:cNvPr id="8" name="Rectangle: Rounded Corners 7">
              <a:extLst>
                <a:ext uri="{FF2B5EF4-FFF2-40B4-BE49-F238E27FC236}">
                  <a16:creationId xmlns:a16="http://schemas.microsoft.com/office/drawing/2014/main" id="{DB8FF069-FD55-4C4A-99F9-E77ABBF7985F}"/>
                </a:ext>
              </a:extLst>
            </p:cNvPr>
            <p:cNvSpPr/>
            <p:nvPr/>
          </p:nvSpPr>
          <p:spPr>
            <a:xfrm>
              <a:off x="6008730" y="676552"/>
              <a:ext cx="4505585" cy="2861046"/>
            </a:xfrm>
            <a:prstGeom prst="roundRect">
              <a:avLst>
                <a:gd name="adj" fmla="val 10000"/>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Rectangle: Rounded Corners 4">
              <a:extLst>
                <a:ext uri="{FF2B5EF4-FFF2-40B4-BE49-F238E27FC236}">
                  <a16:creationId xmlns:a16="http://schemas.microsoft.com/office/drawing/2014/main" id="{F95DC87B-6CF5-4C26-93DB-A7D9A3D6741D}"/>
                </a:ext>
              </a:extLst>
            </p:cNvPr>
            <p:cNvSpPr txBox="1"/>
            <p:nvPr/>
          </p:nvSpPr>
          <p:spPr>
            <a:xfrm>
              <a:off x="6092527" y="760349"/>
              <a:ext cx="4337991" cy="269345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Demo</a:t>
              </a:r>
            </a:p>
          </p:txBody>
        </p:sp>
      </p:grpSp>
      <p:pic>
        <p:nvPicPr>
          <p:cNvPr id="10" name="Picture 9" descr="A picture containing logo&#10;&#10;Description automatically generated">
            <a:extLst>
              <a:ext uri="{FF2B5EF4-FFF2-40B4-BE49-F238E27FC236}">
                <a16:creationId xmlns:a16="http://schemas.microsoft.com/office/drawing/2014/main" id="{5B7622C9-E67D-4965-9916-FD1231BBA09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4195" y="77803"/>
            <a:ext cx="1128997" cy="1084448"/>
          </a:xfrm>
          <a:prstGeom prst="rect">
            <a:avLst/>
          </a:prstGeom>
        </p:spPr>
      </p:pic>
    </p:spTree>
    <p:extLst>
      <p:ext uri="{BB962C8B-B14F-4D97-AF65-F5344CB8AC3E}">
        <p14:creationId xmlns:p14="http://schemas.microsoft.com/office/powerpoint/2010/main" val="224793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CD7003D-7AB2-42C5-811E-48F661E23B5B}"/>
              </a:ext>
            </a:extLst>
          </p:cNvPr>
          <p:cNvPicPr>
            <a:picLocks noChangeAspect="1"/>
          </p:cNvPicPr>
          <p:nvPr/>
        </p:nvPicPr>
        <p:blipFill>
          <a:blip r:embed="rId2"/>
          <a:stretch>
            <a:fillRect/>
          </a:stretch>
        </p:blipFill>
        <p:spPr>
          <a:xfrm>
            <a:off x="0" y="11891"/>
            <a:ext cx="12192000" cy="6834217"/>
          </a:xfrm>
          <a:prstGeom prst="rect">
            <a:avLst/>
          </a:prstGeom>
        </p:spPr>
      </p:pic>
    </p:spTree>
    <p:extLst>
      <p:ext uri="{BB962C8B-B14F-4D97-AF65-F5344CB8AC3E}">
        <p14:creationId xmlns:p14="http://schemas.microsoft.com/office/powerpoint/2010/main" val="10424227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0476AD-19D5-48B1-92F8-80CC93CB68F1}"/>
              </a:ext>
            </a:extLst>
          </p:cNvPr>
          <p:cNvPicPr>
            <a:picLocks noChangeAspect="1"/>
          </p:cNvPicPr>
          <p:nvPr/>
        </p:nvPicPr>
        <p:blipFill>
          <a:blip r:embed="rId2"/>
          <a:stretch>
            <a:fillRect/>
          </a:stretch>
        </p:blipFill>
        <p:spPr>
          <a:xfrm>
            <a:off x="0" y="14480"/>
            <a:ext cx="12192000" cy="6829039"/>
          </a:xfrm>
          <a:prstGeom prst="rect">
            <a:avLst/>
          </a:prstGeom>
        </p:spPr>
      </p:pic>
    </p:spTree>
    <p:extLst>
      <p:ext uri="{BB962C8B-B14F-4D97-AF65-F5344CB8AC3E}">
        <p14:creationId xmlns:p14="http://schemas.microsoft.com/office/powerpoint/2010/main" val="38633157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0ACFA6-A783-47B0-8D8A-A7612D6F44A8}"/>
              </a:ext>
            </a:extLst>
          </p:cNvPr>
          <p:cNvPicPr>
            <a:picLocks noChangeAspect="1"/>
          </p:cNvPicPr>
          <p:nvPr/>
        </p:nvPicPr>
        <p:blipFill>
          <a:blip r:embed="rId2"/>
          <a:stretch>
            <a:fillRect/>
          </a:stretch>
        </p:blipFill>
        <p:spPr>
          <a:xfrm>
            <a:off x="0" y="31354"/>
            <a:ext cx="12192000" cy="6795291"/>
          </a:xfrm>
          <a:prstGeom prst="rect">
            <a:avLst/>
          </a:prstGeom>
        </p:spPr>
      </p:pic>
    </p:spTree>
    <p:extLst>
      <p:ext uri="{BB962C8B-B14F-4D97-AF65-F5344CB8AC3E}">
        <p14:creationId xmlns:p14="http://schemas.microsoft.com/office/powerpoint/2010/main" val="31657628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3DC3CF-B37E-44E8-940E-0E91568E3132}"/>
              </a:ext>
            </a:extLst>
          </p:cNvPr>
          <p:cNvPicPr>
            <a:picLocks noChangeAspect="1"/>
          </p:cNvPicPr>
          <p:nvPr/>
        </p:nvPicPr>
        <p:blipFill>
          <a:blip r:embed="rId2"/>
          <a:stretch>
            <a:fillRect/>
          </a:stretch>
        </p:blipFill>
        <p:spPr>
          <a:xfrm>
            <a:off x="8007" y="0"/>
            <a:ext cx="12175985" cy="6858000"/>
          </a:xfrm>
          <a:prstGeom prst="rect">
            <a:avLst/>
          </a:prstGeom>
        </p:spPr>
      </p:pic>
    </p:spTree>
    <p:extLst>
      <p:ext uri="{BB962C8B-B14F-4D97-AF65-F5344CB8AC3E}">
        <p14:creationId xmlns:p14="http://schemas.microsoft.com/office/powerpoint/2010/main" val="31707471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4A134-318D-47F4-AAAE-A5F766B53BD6}"/>
              </a:ext>
            </a:extLst>
          </p:cNvPr>
          <p:cNvPicPr>
            <a:picLocks noChangeAspect="1"/>
          </p:cNvPicPr>
          <p:nvPr/>
        </p:nvPicPr>
        <p:blipFill>
          <a:blip r:embed="rId2"/>
          <a:stretch>
            <a:fillRect/>
          </a:stretch>
        </p:blipFill>
        <p:spPr>
          <a:xfrm>
            <a:off x="0" y="15391"/>
            <a:ext cx="12192000" cy="6827217"/>
          </a:xfrm>
          <a:prstGeom prst="rect">
            <a:avLst/>
          </a:prstGeom>
        </p:spPr>
      </p:pic>
    </p:spTree>
    <p:extLst>
      <p:ext uri="{BB962C8B-B14F-4D97-AF65-F5344CB8AC3E}">
        <p14:creationId xmlns:p14="http://schemas.microsoft.com/office/powerpoint/2010/main" val="21953391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F06D-FEAC-4B2F-B67F-86818F7A4CE5}"/>
              </a:ext>
            </a:extLst>
          </p:cNvPr>
          <p:cNvSpPr>
            <a:spLocks noGrp="1"/>
          </p:cNvSpPr>
          <p:nvPr>
            <p:ph type="title"/>
          </p:nvPr>
        </p:nvSpPr>
        <p:spPr>
          <a:xfrm>
            <a:off x="426426" y="833501"/>
            <a:ext cx="10142423" cy="945435"/>
          </a:xfrm>
        </p:spPr>
        <p:txBody>
          <a:bodyPr/>
          <a:lstStyle/>
          <a:p>
            <a:pPr>
              <a:lnSpc>
                <a:spcPct val="100000"/>
              </a:lnSpc>
            </a:pPr>
            <a:r>
              <a:rPr lang="en-US" sz="5400" dirty="0">
                <a:solidFill>
                  <a:schemeClr val="bg2"/>
                </a:solidFill>
              </a:rPr>
              <a:t>What is Azure Synapse</a:t>
            </a:r>
            <a:endParaRPr lang="en-US" sz="5400" dirty="0">
              <a:solidFill>
                <a:schemeClr val="accent1"/>
              </a:solidFill>
            </a:endParaRPr>
          </a:p>
        </p:txBody>
      </p:sp>
      <p:pic>
        <p:nvPicPr>
          <p:cNvPr id="1026" name="Picture 2" descr="Diagram of Azure Synapse Analytics architecture.">
            <a:extLst>
              <a:ext uri="{FF2B5EF4-FFF2-40B4-BE49-F238E27FC236}">
                <a16:creationId xmlns:a16="http://schemas.microsoft.com/office/drawing/2014/main" id="{D9FDCDC0-CBBB-4244-B636-001A6CDC1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2038350"/>
            <a:ext cx="831532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03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2.xml><?xml version="1.0" encoding="utf-8"?>
<a:theme xmlns:a="http://schemas.openxmlformats.org/drawingml/2006/main" name="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461235A59721B44ACB01B4DC5BEAE54" ma:contentTypeVersion="13" ma:contentTypeDescription="Create a new document." ma:contentTypeScope="" ma:versionID="29b47e552ba4bdf86b280b363c91c498">
  <xsd:schema xmlns:xsd="http://www.w3.org/2001/XMLSchema" xmlns:xs="http://www.w3.org/2001/XMLSchema" xmlns:p="http://schemas.microsoft.com/office/2006/metadata/properties" xmlns:ns3="c5ef8357-c8b3-4125-acac-5c8b2ed51c23" xmlns:ns4="f1daca89-fc95-475a-a0b8-e67e0ad47c90" targetNamespace="http://schemas.microsoft.com/office/2006/metadata/properties" ma:root="true" ma:fieldsID="34ee84c07bca51dfa577def22dcb3cd9" ns3:_="" ns4:_="">
    <xsd:import namespace="c5ef8357-c8b3-4125-acac-5c8b2ed51c23"/>
    <xsd:import namespace="f1daca89-fc95-475a-a0b8-e67e0ad47c9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ef8357-c8b3-4125-acac-5c8b2ed51c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daca89-fc95-475a-a0b8-e67e0ad47c9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2224EF-F643-4CE4-953B-5BF1B0D94462}">
  <ds:schemaRefs>
    <ds:schemaRef ds:uri="c5ef8357-c8b3-4125-acac-5c8b2ed51c23"/>
    <ds:schemaRef ds:uri="f1daca89-fc95-475a-a0b8-e67e0ad47c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F60DF20-609C-4A27-8221-9FE8E4362018}">
  <ds:schemaRefs>
    <ds:schemaRef ds:uri="c5ef8357-c8b3-4125-acac-5c8b2ed51c23"/>
    <ds:schemaRef ds:uri="f1daca89-fc95-475a-a0b8-e67e0ad47c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0205B9-8FBC-433E-AAA0-0605B41190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151</TotalTime>
  <Words>235</Words>
  <Application>Microsoft Office PowerPoint</Application>
  <PresentationFormat>Widescreen</PresentationFormat>
  <Paragraphs>15</Paragraphs>
  <Slides>10</Slides>
  <Notes>2</Notes>
  <HiddenSlides>5</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Segoe UI</vt:lpstr>
      <vt:lpstr>Segoe UI Semibold</vt:lpstr>
      <vt:lpstr>Wingdings</vt:lpstr>
      <vt:lpstr>Microsoft 365 PPT Template - 2018</vt:lpstr>
      <vt:lpstr>White Template</vt:lpstr>
      <vt:lpstr>Power BI Azure Synapse Analytics</vt:lpstr>
      <vt:lpstr>PowerPoint Presentation</vt:lpstr>
      <vt:lpstr>Modules</vt:lpstr>
      <vt:lpstr>PowerPoint Presentation</vt:lpstr>
      <vt:lpstr>PowerPoint Presentation</vt:lpstr>
      <vt:lpstr>PowerPoint Presentation</vt:lpstr>
      <vt:lpstr>PowerPoint Presentation</vt:lpstr>
      <vt:lpstr>PowerPoint Presentation</vt:lpstr>
      <vt:lpstr>What is Azure Synapse</vt:lpstr>
      <vt:lpstr>PowerPoint Presentation</vt:lpstr>
    </vt:vector>
  </TitlesOfParts>
  <Manager>Rahul.Vats@ey.com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Synapse Analytics + Power BI</dc:title>
  <dc:creator/>
  <cp:keywords>Azure; Synapse; Analytics; Power BI</cp:keywords>
  <cp:lastModifiedBy>Rahul Vats</cp:lastModifiedBy>
  <cp:revision>6</cp:revision>
  <dcterms:created xsi:type="dcterms:W3CDTF">2020-02-07T17:16:00Z</dcterms:created>
  <dcterms:modified xsi:type="dcterms:W3CDTF">2022-04-22T03:59:53Z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kalarse@microsoft.com</vt:lpwstr>
  </property>
  <property fmtid="{D5CDD505-2E9C-101B-9397-08002B2CF9AE}" pid="5" name="MSIP_Label_f42aa342-8706-4288-bd11-ebb85995028c_SetDate">
    <vt:lpwstr>2020-02-07T17:18:04.1442808Z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a0b02bf9-ad8b-4ca5-90cf-a0620f1c7b96</vt:lpwstr>
  </property>
  <property fmtid="{D5CDD505-2E9C-101B-9397-08002B2CF9AE}" pid="9" name="MSIP_Label_f42aa342-8706-4288-bd11-ebb85995028c_Extended_MSFT_Method">
    <vt:lpwstr>Automatic</vt:lpwstr>
  </property>
  <property fmtid="{D5CDD505-2E9C-101B-9397-08002B2CF9AE}" pid="10" name="ContentTypeId">
    <vt:lpwstr>0x010100D461235A59721B44ACB01B4DC5BEAE54</vt:lpwstr>
  </property>
</Properties>
</file>